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2"/>
  </p:sldIdLst>
  <p:sldSz cx="30275213" cy="42803763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>
        <p:scale>
          <a:sx n="100" d="100"/>
          <a:sy n="100" d="100"/>
        </p:scale>
        <p:origin x="-6288" y="-8696"/>
      </p:cViewPr>
      <p:guideLst>
        <p:guide orient="horz" pos="13481"/>
        <p:guide pos="95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976941" y="5707200"/>
            <a:ext cx="24334038" cy="16043074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9865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2976941" y="22222129"/>
            <a:ext cx="24334038" cy="918994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794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1513840" indent="0" algn="ctr">
              <a:buNone/>
              <a:defRPr sz="6620"/>
            </a:lvl2pPr>
            <a:lvl3pPr marL="3027680" indent="0" algn="ctr">
              <a:buNone/>
              <a:defRPr sz="5960"/>
            </a:lvl3pPr>
            <a:lvl4pPr marL="4541520" indent="0" algn="ctr">
              <a:buNone/>
              <a:defRPr sz="5300"/>
            </a:lvl4pPr>
            <a:lvl5pPr marL="6055360" indent="0" algn="ctr">
              <a:buNone/>
              <a:defRPr sz="5300"/>
            </a:lvl5pPr>
            <a:lvl6pPr marL="7569200" indent="0" algn="ctr">
              <a:buNone/>
              <a:defRPr sz="5300"/>
            </a:lvl6pPr>
            <a:lvl7pPr marL="9083040" indent="0" algn="ctr">
              <a:buNone/>
              <a:defRPr sz="5300"/>
            </a:lvl7pPr>
            <a:lvl8pPr marL="10596880" indent="0" algn="ctr">
              <a:buNone/>
              <a:defRPr sz="5300"/>
            </a:lvl8pPr>
            <a:lvl9pPr marL="12110085" indent="0" algn="ctr">
              <a:buNone/>
              <a:defRPr sz="53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510820" y="4830898"/>
            <a:ext cx="27248401" cy="34220731"/>
          </a:xfrm>
        </p:spPr>
        <p:txBody>
          <a:bodyPr/>
          <a:lstStyle>
            <a:lvl1pPr marL="756920" indent="-75692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976941" y="15503811"/>
            <a:ext cx="24334038" cy="635881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986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2976941" y="22222129"/>
            <a:ext cx="24334038" cy="2943477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7945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510820" y="9302287"/>
            <a:ext cx="27239461" cy="29704404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596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943690" y="24019673"/>
            <a:ext cx="19292011" cy="478595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457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943690" y="28805632"/>
            <a:ext cx="19292011" cy="5415099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596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768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52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536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920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304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9688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00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510820" y="9369695"/>
            <a:ext cx="12855381" cy="29636996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5921720" y="9369695"/>
            <a:ext cx="12855381" cy="29636996"/>
          </a:xfrm>
        </p:spPr>
        <p:txBody>
          <a:bodyPr lIns="90000" tIns="46800" rIns="90000" bIns="46800">
            <a:normAutofit/>
          </a:bodyPr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463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4635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510820" y="8920309"/>
            <a:ext cx="13266610" cy="2381745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662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510820" y="11571685"/>
            <a:ext cx="13266610" cy="27435005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15485037" y="8873679"/>
            <a:ext cx="13266610" cy="2381745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662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15485037" y="11571685"/>
            <a:ext cx="13266610" cy="27435005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20" y="3797310"/>
            <a:ext cx="27239461" cy="4403981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1510646" y="9706203"/>
            <a:ext cx="12995027" cy="2876191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15769744" y="9706734"/>
            <a:ext cx="12980538" cy="28760693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2023/11/24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25415750" y="5707200"/>
            <a:ext cx="2592532" cy="313896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927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2270700" y="5707200"/>
            <a:ext cx="22769579" cy="31389600"/>
          </a:xfrm>
        </p:spPr>
        <p:txBody>
          <a:bodyPr vert="eaVert" lIns="46800" tIns="46800" rIns="46800" bIns="46800"/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1510820" y="3797310"/>
            <a:ext cx="27239461" cy="440398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1510820" y="9302287"/>
            <a:ext cx="27239461" cy="29704404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1519760" y="39411138"/>
            <a:ext cx="6704823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10221130" y="39411138"/>
            <a:ext cx="9833741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22045458" y="39411138"/>
            <a:ext cx="6704823" cy="1977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7680" rtl="0" eaLnBrk="1" fontAlgn="auto" latinLnBrk="0" hangingPunct="1">
        <a:lnSpc>
          <a:spcPct val="100000"/>
        </a:lnSpc>
        <a:spcBef>
          <a:spcPct val="0"/>
        </a:spcBef>
        <a:buNone/>
        <a:defRPr sz="1192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756920" indent="-756920" algn="l" defTabSz="3027680" rtl="0" eaLnBrk="1" fontAlgn="auto" latinLnBrk="0" hangingPunct="1">
        <a:lnSpc>
          <a:spcPct val="130000"/>
        </a:lnSpc>
        <a:spcBef>
          <a:spcPts val="5"/>
        </a:spcBef>
        <a:spcAft>
          <a:spcPts val="1000"/>
        </a:spcAft>
        <a:buFont typeface="Arial" panose="020B0604020202020204" pitchFamily="34" charset="0"/>
        <a:buChar char="●"/>
        <a:defRPr sz="5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227076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tabLst>
          <a:tab pos="5329555" algn="l"/>
          <a:tab pos="5329555" algn="l"/>
          <a:tab pos="5329555" algn="l"/>
          <a:tab pos="5329555" algn="l"/>
        </a:tabLst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378460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529844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Wingdings" panose="05000000000000000000" charset="0"/>
        <a:buChar char="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681228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Arial" panose="020B0604020202020204" pitchFamily="34" charset="0"/>
        <a:buChar char="•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832612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96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80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005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8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6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52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536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920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30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8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1008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53"/>
          </p:nvPr>
        </p:nvSpPr>
        <p:spPr>
          <a:xfrm>
            <a:off x="1510665" y="617220"/>
            <a:ext cx="26556970" cy="2060575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/>
          <a:lstStyle/>
          <a:p>
            <a:pPr marL="0" indent="0" algn="ctr">
              <a:buNone/>
            </a:pPr>
            <a:r>
              <a:rPr lang="en-US" sz="8000"/>
              <a:t>Poster title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10665" y="3121025"/>
            <a:ext cx="26556335" cy="70675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/>
              <a:t>Author lists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11300" y="4352925"/>
            <a:ext cx="26556335" cy="70675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/>
              <a:t>Affiliated programs, organizations,institutions,schools etc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510665" y="5537200"/>
            <a:ext cx="129787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Introduction or abstract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447165" y="6502400"/>
            <a:ext cx="13042265" cy="729361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2" name="文本框 11"/>
          <p:cNvSpPr txBox="1"/>
          <p:nvPr/>
        </p:nvSpPr>
        <p:spPr>
          <a:xfrm>
            <a:off x="1434465" y="14401800"/>
            <a:ext cx="130549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Objectives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447165" y="15900400"/>
            <a:ext cx="13042265" cy="9509125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4" name="文本框 13"/>
          <p:cNvSpPr txBox="1"/>
          <p:nvPr/>
        </p:nvSpPr>
        <p:spPr>
          <a:xfrm>
            <a:off x="1434465" y="26085800"/>
            <a:ext cx="1305433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Materials &amp; Methods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447165" y="27570430"/>
            <a:ext cx="13042265" cy="1227963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6" name="文本框 15"/>
          <p:cNvSpPr txBox="1"/>
          <p:nvPr/>
        </p:nvSpPr>
        <p:spPr>
          <a:xfrm>
            <a:off x="15290165" y="5537200"/>
            <a:ext cx="129667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Results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5290165" y="6502400"/>
            <a:ext cx="13106400" cy="729361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18" name="文本框 17"/>
          <p:cNvSpPr txBox="1"/>
          <p:nvPr/>
        </p:nvSpPr>
        <p:spPr>
          <a:xfrm>
            <a:off x="15416530" y="14408150"/>
            <a:ext cx="128524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Conclusion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5290165" y="15970250"/>
            <a:ext cx="13106400" cy="8955405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20" name="文本框 19"/>
          <p:cNvSpPr txBox="1"/>
          <p:nvPr/>
        </p:nvSpPr>
        <p:spPr>
          <a:xfrm>
            <a:off x="15290165" y="25882600"/>
            <a:ext cx="13105765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References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15290165" y="27381200"/>
            <a:ext cx="13106400" cy="50774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22" name="文本框 21"/>
          <p:cNvSpPr txBox="1"/>
          <p:nvPr/>
        </p:nvSpPr>
        <p:spPr>
          <a:xfrm>
            <a:off x="15289530" y="33274000"/>
            <a:ext cx="13106400" cy="645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Acknowlegements or Contact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5290165" y="34772600"/>
            <a:ext cx="13106400" cy="50774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3600"/>
              <a:t>Type your text here</a:t>
            </a:r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  <p:sp>
        <p:nvSpPr>
          <p:cNvPr id="24" name="文本框 23"/>
          <p:cNvSpPr txBox="1"/>
          <p:nvPr/>
        </p:nvSpPr>
        <p:spPr>
          <a:xfrm>
            <a:off x="1433830" y="40483155"/>
            <a:ext cx="26962100" cy="6451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/>
              <a:t>Conference Full Name Here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2380615" y="1570355"/>
            <a:ext cx="2451100" cy="873760"/>
          </a:xfrm>
          <a:prstGeom prst="rect">
            <a:avLst/>
          </a:prstGeom>
          <a:noFill/>
          <a:ln>
            <a:solidFill>
              <a:srgbClr val="BEBEBE"/>
            </a:solidFill>
            <a:prstDash val="sysDash"/>
          </a:ln>
        </p:spPr>
        <p:txBody>
          <a:bodyPr wrap="square" rtlCol="0">
            <a:noAutofit/>
          </a:bodyPr>
          <a:lstStyle/>
          <a:p>
            <a:r>
              <a:rPr lang="en-US" altLang="zh-CN" sz="4400"/>
              <a:t>Paper ID</a:t>
            </a:r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2a45ea4b-2ba6-4ba1-9ed9-8c70546a5e3a"/>
  <p:tag name="COMMONDATA" val="eyJoZGlkIjoiNzk5OTEyYjAxZGI2NGQ3NjBmNWY1NGIwOWJhMGUyYjY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自定义</PresentationFormat>
  <Paragraphs>106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tiyatd@iased.org</cp:lastModifiedBy>
  <cp:revision>177</cp:revision>
  <dcterms:created xsi:type="dcterms:W3CDTF">2019-06-19T02:08:00Z</dcterms:created>
  <dcterms:modified xsi:type="dcterms:W3CDTF">2023-11-24T07:40:00Z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6B3F8137952B4430ACDBF4D35D2BFA64</vt:lpwstr>
  </property>
</Properties>
</file>